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5"/>
  </p:notesMasterIdLst>
  <p:handoutMasterIdLst>
    <p:handoutMasterId r:id="rId26"/>
  </p:handoutMasterIdLst>
  <p:sldIdLst>
    <p:sldId id="256" r:id="rId5"/>
    <p:sldId id="272" r:id="rId6"/>
    <p:sldId id="258" r:id="rId7"/>
    <p:sldId id="278" r:id="rId8"/>
    <p:sldId id="275" r:id="rId9"/>
    <p:sldId id="279" r:id="rId10"/>
    <p:sldId id="276" r:id="rId11"/>
    <p:sldId id="277" r:id="rId12"/>
    <p:sldId id="280" r:id="rId13"/>
    <p:sldId id="273" r:id="rId14"/>
    <p:sldId id="274" r:id="rId15"/>
    <p:sldId id="281" r:id="rId16"/>
    <p:sldId id="282" r:id="rId17"/>
    <p:sldId id="283" r:id="rId18"/>
    <p:sldId id="284" r:id="rId19"/>
    <p:sldId id="285" r:id="rId20"/>
    <p:sldId id="286" r:id="rId21"/>
    <p:sldId id="288" r:id="rId22"/>
    <p:sldId id="289" r:id="rId23"/>
    <p:sldId id="271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62626"/>
    <a:srgbClr val="777777"/>
    <a:srgbClr val="4D4D4D"/>
    <a:srgbClr val="89898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D6D0B3-1BF1-474B-99C3-CE4000259788}" v="23" dt="2025-10-22T02:39:52.478"/>
    <p1510:client id="{81A4401C-47EB-40E6-B142-A3EFA0221499}" v="4" dt="2025-10-22T02:50:04.88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0655" autoAdjust="0"/>
  </p:normalViewPr>
  <p:slideViewPr>
    <p:cSldViewPr snapToGrid="0">
      <p:cViewPr varScale="1">
        <p:scale>
          <a:sx n="57" d="100"/>
          <a:sy n="57" d="100"/>
        </p:scale>
        <p:origin x="1404" y="282"/>
      </p:cViewPr>
      <p:guideLst/>
    </p:cSldViewPr>
  </p:slideViewPr>
  <p:outlineViewPr>
    <p:cViewPr>
      <p:scale>
        <a:sx n="33" d="100"/>
        <a:sy n="33" d="100"/>
      </p:scale>
      <p:origin x="0" y="-288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3403" y="29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se Manuel Espinoza Bone" userId="b1115e5860e640e8" providerId="LiveId" clId="{136AC519-DA2C-4FA6-81C9-5143C421ED4F}"/>
    <pc:docChg chg="custSel modSld">
      <pc:chgData name="Jose Manuel Espinoza Bone" userId="b1115e5860e640e8" providerId="LiveId" clId="{136AC519-DA2C-4FA6-81C9-5143C421ED4F}" dt="2025-10-22T02:50:57.145" v="124" actId="20577"/>
      <pc:docMkLst>
        <pc:docMk/>
      </pc:docMkLst>
      <pc:sldChg chg="addSp modSp mod">
        <pc:chgData name="Jose Manuel Espinoza Bone" userId="b1115e5860e640e8" providerId="LiveId" clId="{136AC519-DA2C-4FA6-81C9-5143C421ED4F}" dt="2025-10-22T02:44:57.186" v="7" actId="20577"/>
        <pc:sldMkLst>
          <pc:docMk/>
          <pc:sldMk cId="2586058810" sldId="256"/>
        </pc:sldMkLst>
        <pc:spChg chg="mod">
          <ac:chgData name="Jose Manuel Espinoza Bone" userId="b1115e5860e640e8" providerId="LiveId" clId="{136AC519-DA2C-4FA6-81C9-5143C421ED4F}" dt="2025-10-22T02:44:57.186" v="7" actId="20577"/>
          <ac:spMkLst>
            <pc:docMk/>
            <pc:sldMk cId="2586058810" sldId="256"/>
            <ac:spMk id="2" creationId="{CFE75451-6A4B-484B-9ED1-353CCE25B0F4}"/>
          </ac:spMkLst>
        </pc:spChg>
        <pc:picChg chg="add mod">
          <ac:chgData name="Jose Manuel Espinoza Bone" userId="b1115e5860e640e8" providerId="LiveId" clId="{136AC519-DA2C-4FA6-81C9-5143C421ED4F}" dt="2025-10-22T02:44:44.764" v="4" actId="1076"/>
          <ac:picMkLst>
            <pc:docMk/>
            <pc:sldMk cId="2586058810" sldId="256"/>
            <ac:picMk id="4" creationId="{B4C08ED2-A993-0A0D-9710-D53E51872F46}"/>
          </ac:picMkLst>
        </pc:picChg>
      </pc:sldChg>
      <pc:sldChg chg="addSp modSp mod">
        <pc:chgData name="Jose Manuel Espinoza Bone" userId="b1115e5860e640e8" providerId="LiveId" clId="{136AC519-DA2C-4FA6-81C9-5143C421ED4F}" dt="2025-10-22T02:50:57.145" v="124" actId="20577"/>
        <pc:sldMkLst>
          <pc:docMk/>
          <pc:sldMk cId="1969787568" sldId="271"/>
        </pc:sldMkLst>
        <pc:spChg chg="mod">
          <ac:chgData name="Jose Manuel Espinoza Bone" userId="b1115e5860e640e8" providerId="LiveId" clId="{136AC519-DA2C-4FA6-81C9-5143C421ED4F}" dt="2025-10-22T02:49:38.119" v="89" actId="20577"/>
          <ac:spMkLst>
            <pc:docMk/>
            <pc:sldMk cId="1969787568" sldId="271"/>
            <ac:spMk id="2" creationId="{8BDF1EDE-5423-435C-B149-87AB1BC22B83}"/>
          </ac:spMkLst>
        </pc:spChg>
        <pc:spChg chg="add mod">
          <ac:chgData name="Jose Manuel Espinoza Bone" userId="b1115e5860e640e8" providerId="LiveId" clId="{136AC519-DA2C-4FA6-81C9-5143C421ED4F}" dt="2025-10-22T02:50:57.145" v="124" actId="20577"/>
          <ac:spMkLst>
            <pc:docMk/>
            <pc:sldMk cId="1969787568" sldId="271"/>
            <ac:spMk id="3" creationId="{82DE2466-BBA9-7879-F314-62454898BC74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E7F456E-01A6-4013-ACA5-F5492591A24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4983A3-9B9B-4D61-97C9-B9E239A3159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6F32FC-4BD9-442A-A8C6-51598C909FE3}" type="datetimeFigureOut">
              <a:rPr lang="en-US" smtClean="0"/>
              <a:t>10/28/2025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EABE74-7A97-4D17-8390-42ADD25C33C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2C1DBD-1052-425E-BF3C-983304BED5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EEFA9E-C190-4F5C-8394-BD5F1CD55C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8019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6371FA-A98D-41E8-93F4-09945841298A}" type="datetimeFigureOut">
              <a:rPr lang="en-US" smtClean="0"/>
              <a:t>10/28/2025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289C57-55D7-40A4-A101-E74FAC7A092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902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81288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4619C4-0335-0F75-9F66-C3D8C3C30C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990CF30-FBFE-024C-BED4-904091606BE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24E60ED-2C3E-1E8F-66DA-23CC6A9130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69649D-0CD6-3BD9-EACF-86A9E711E6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17065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9964F1-1CF7-2849-5F7C-20DC9738CB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2D728CD-34DD-E29C-EDAC-E2B1AD7F67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B52CBE1-FF79-2878-BAB7-BE35B8C4F6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1B326A-DEDC-A05D-C6AB-E1B52952F13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58350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F943CC-BA96-4230-C9B6-61B8124AE2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47B0697-357F-6DDE-2FD9-A6F68F758EF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DBEBE19-B450-14D5-7F08-1B9B785350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343771-BDEF-C8B1-4375-63524B96060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53008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387535-1D5D-18F1-EAED-A38D9B5FBB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66E73ED-2877-0569-CA95-C29E6A4CC69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72D9E60-62AD-B27B-830A-AB51783DB2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EAFC9D-54FD-0D4D-A0AA-6FAED053C3E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64637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54A0C7-5B8F-34B1-0C66-EBB93B4EC2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7343F87-E1A0-E7F8-69C7-559068B7952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DE8C93A-77DA-41D3-A1CB-6DBC63C5C2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1553E2-6D88-EFAD-F1DE-0959A67E078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66968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C30E6F-69F8-9CB8-6EDF-B692F57ECB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66CA30E-B956-0755-41CA-F7F18DD669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12164F3-5EF0-26EC-3E78-EBCEAF1C11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8AD426-58E9-B086-5F69-95D58EFA2AD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09433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30E072-6FEA-7D51-DA46-2B7734EE8E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162B355-CF70-4C80-E515-62B6A5B97E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EDAA816-5975-7C9C-7D18-EF55EFF32C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1C2011-528A-3AD2-9468-007F4AB24E8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93811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0DBF67-D840-B7A8-3336-D1F5A65CF4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0FBBE1F-6733-BBD7-158B-EDDF98EC716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BA5E4D6-23F8-CB0A-EC88-174F9C7CAD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911583-FA6E-CB09-2E45-6FBF3EE9F92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559454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AFF6F7-DD2E-13BD-1710-036D90FA41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5772B76-A850-3BEA-7E45-FDD26BE0F09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8A2D503-76D9-4549-BB64-D9EBABD44E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13CD95-B4A8-A4C4-0F29-D7E7FFA6F5E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521636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19ECDD-0440-D9EB-0C4A-C0E60F0E7B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A041F44-B7BB-B795-4908-371B08A3C7B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C04B844-D567-256E-039D-236E302C19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C8601C-AA0C-5CB0-F06D-3C9BFE6BAEC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44817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82243E-7C76-83A5-EF2C-72622E46FB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898490C-B36F-2459-6714-95CE9ABDB1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B868E7B-91F4-DFBD-78FC-F4FEFB6EE5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94B3F2-47A5-B5CE-06A1-7F52DE88C0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64121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6838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39544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ECA126-FBAB-009C-E27C-74D08FBFD2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E32718F-318E-5CA6-3C4E-918A8785AF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D9699BE-6982-9C5D-910C-D6DB6AA2B2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467ACC-3E11-11A2-B8E7-ECFD520A17F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43966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10D8C6-8946-1BD4-D3C5-E1513441B1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B260034-59E3-FAB3-5B1B-0563880B5F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E889916-C84B-648E-092B-AC653CF3EC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7D5AE0-D123-F261-47D2-3359F50FE0D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96667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084289-3C36-1AFB-F41E-1F4CC37CA1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27A42B5-9210-6E35-BB73-C1CCCDCF027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A66545E-7ACC-9C25-0BB3-F3D6431995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869C4A-EF39-CAD1-2FF8-15A6571A111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77587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0A3405-F459-BAF9-571B-9BFE39ACA5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6F774F5-1F31-B559-3A12-93658E6951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956087E-5E82-7BED-606B-315F2EDA46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05B766-A43D-9D66-59C7-4968E9DCEC7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90458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829CFB-EB2B-D7B3-BADA-4A06B34380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C241F0B-6C2C-F0F6-DBF3-CD72DFE379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90B7FCA-4A56-FAEC-784E-BBE3BCC3D7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2A6ABD-3870-5486-CD6E-DD7B39F882C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68156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6100F6-9E1B-F5FF-9929-786B3F592B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85BE984-4B96-0CF3-A194-802DFCCE028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292FE17-C637-6DAE-D663-878DE49C00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C76CD5-2DD7-EF62-0E6B-0A97C82DCC8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23864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41918" y="3329790"/>
            <a:ext cx="4941771" cy="3200400"/>
          </a:xfrm>
        </p:spPr>
        <p:txBody>
          <a:bodyPr anchor="ctr">
            <a:noAutofit/>
          </a:bodyPr>
          <a:lstStyle>
            <a:lvl1pPr algn="l">
              <a:defRPr sz="3600" spc="150" baseline="0"/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04F1E16-9A84-4D0E-9706-79C396AF6A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826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895350"/>
            <a:ext cx="3247662" cy="1917700"/>
          </a:xfrm>
        </p:spPr>
        <p:txBody>
          <a:bodyPr>
            <a:normAutofit/>
          </a:bodyPr>
          <a:lstStyle>
            <a:lvl1pPr algn="l">
              <a:defRPr lang="en-US" sz="24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A14C3057-3BCC-F9A2-98D8-17DDB36F1823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838200" y="2813049"/>
            <a:ext cx="3247662" cy="3238499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5214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4216396" y="895927"/>
            <a:ext cx="7137404" cy="5115889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5F91997C-538B-C8B9-14D7-31A1932F6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1615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1F777EF4-982E-9337-7E82-31DC723C1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34303BA-AFB6-0E22-486F-785994E3B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327564" cy="1505528"/>
            <a:chOff x="0" y="0"/>
            <a:chExt cx="2238376" cy="3105150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66E3A08-02EB-7B54-5089-E7A7F19FD725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1238250" cy="31051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14F9BE5-00B2-ADDF-771C-AB098B36C820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2238376" cy="24765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280816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37192"/>
            <a:ext cx="5655197" cy="1997867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200" y="2705177"/>
            <a:ext cx="5733772" cy="448990"/>
          </a:xfrm>
        </p:spPr>
        <p:txBody>
          <a:bodyPr anchor="ctr">
            <a:no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8199" y="3154166"/>
            <a:ext cx="5733773" cy="3032733"/>
          </a:xfrm>
        </p:spPr>
        <p:txBody>
          <a:bodyPr>
            <a:norm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1pPr>
            <a:lvl2pPr marL="7429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887108" y="2705177"/>
            <a:ext cx="3943627" cy="448989"/>
          </a:xfrm>
        </p:spPr>
        <p:txBody>
          <a:bodyPr anchor="ctr">
            <a:no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0120DFF5-B64A-9744-4500-1D7BBA19BF1C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887107" y="3164867"/>
            <a:ext cx="3943627" cy="3032733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5214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43986" y="6356350"/>
            <a:ext cx="4114800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E0588715-35AD-8BE1-A5FC-E28BDD3854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645" t="319" r="28732" b="73496"/>
          <a:stretch/>
        </p:blipFill>
        <p:spPr>
          <a:xfrm rot="10800000" flipH="1">
            <a:off x="6308436" y="-11"/>
            <a:ext cx="5883564" cy="236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4519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544E9C70-0200-3C21-7766-CB9EA5FBFA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590800" cy="1027906"/>
            <a:chOff x="0" y="0"/>
            <a:chExt cx="2590800" cy="1027906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D5E4B16-2071-DEE9-BE53-F35AFBEFCA57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0"/>
              <a:ext cx="259080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CB2B071-0355-D550-18A8-9D515CA16987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704850" cy="10279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53550"/>
            <a:ext cx="10515600" cy="1325563"/>
          </a:xfrm>
        </p:spPr>
        <p:txBody>
          <a:bodyPr anchor="b"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838200" y="2111381"/>
            <a:ext cx="10515600" cy="357096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BFB554B2-4C33-2975-9F27-94B8AE71DF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03C6776-E983-2BA3-1054-75996FE0F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6800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267200" y="3238103"/>
            <a:ext cx="4179570" cy="2850181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800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D3361C9-310A-4255-A94E-B77588962D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356350"/>
            <a:ext cx="4179570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140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514C6BF-376E-43E8-881D-2E76742699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4229100" y="0"/>
            <a:ext cx="7962901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500" y="1020445"/>
            <a:ext cx="2895600" cy="1325563"/>
          </a:xfrm>
        </p:spPr>
        <p:txBody>
          <a:bodyPr anchor="b">
            <a:normAutofit/>
          </a:bodyPr>
          <a:lstStyle>
            <a:lvl1pPr>
              <a:defRPr sz="28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33500" y="2674013"/>
            <a:ext cx="2895600" cy="3269589"/>
          </a:xfrm>
        </p:spPr>
        <p:txBody>
          <a:bodyPr>
            <a:normAutofit/>
          </a:bodyPr>
          <a:lstStyle>
            <a:lvl1pPr marL="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4pPr>
            <a:lvl5pPr marL="18288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33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124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487018"/>
            <a:ext cx="4179570" cy="3377354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A96E214-6A61-C8A7-B1DB-C8C260C134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557818" cy="6858000"/>
            <a:chOff x="0" y="0"/>
            <a:chExt cx="4762501" cy="5186363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A18BC1BC-99D6-D9F4-19F9-AAE722E2AE61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0" y="876300"/>
              <a:ext cx="4762500" cy="16287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6816F797-248B-2C75-29B9-DB65A809D47B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2638425" y="0"/>
              <a:ext cx="2124076" cy="518636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82501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487680"/>
            <a:ext cx="4179570" cy="3376691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D8E94DD-0F7B-3F92-58EA-5F06D557BF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990667" y="0"/>
            <a:ext cx="1126278" cy="251229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419F5397-34DB-BC88-ADF5-AA470A06FE5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5080"/>
            <a:ext cx="6576291" cy="6872605"/>
          </a:xfrm>
          <a:custGeom>
            <a:avLst/>
            <a:gdLst>
              <a:gd name="connsiteX0" fmla="*/ 0 w 6576291"/>
              <a:gd name="connsiteY0" fmla="*/ 0 h 6867525"/>
              <a:gd name="connsiteX1" fmla="*/ 6576291 w 6576291"/>
              <a:gd name="connsiteY1" fmla="*/ 0 h 6867525"/>
              <a:gd name="connsiteX2" fmla="*/ 6576291 w 6576291"/>
              <a:gd name="connsiteY2" fmla="*/ 6867525 h 6867525"/>
              <a:gd name="connsiteX3" fmla="*/ 0 w 6576291"/>
              <a:gd name="connsiteY3" fmla="*/ 6867525 h 6867525"/>
              <a:gd name="connsiteX4" fmla="*/ 0 w 6576291"/>
              <a:gd name="connsiteY4" fmla="*/ 0 h 6867525"/>
              <a:gd name="connsiteX0" fmla="*/ 0 w 6576291"/>
              <a:gd name="connsiteY0" fmla="*/ 5080 h 6872605"/>
              <a:gd name="connsiteX1" fmla="*/ 3604491 w 6576291"/>
              <a:gd name="connsiteY1" fmla="*/ 0 h 6872605"/>
              <a:gd name="connsiteX2" fmla="*/ 6576291 w 6576291"/>
              <a:gd name="connsiteY2" fmla="*/ 6872605 h 6872605"/>
              <a:gd name="connsiteX3" fmla="*/ 0 w 6576291"/>
              <a:gd name="connsiteY3" fmla="*/ 6872605 h 6872605"/>
              <a:gd name="connsiteX4" fmla="*/ 0 w 6576291"/>
              <a:gd name="connsiteY4" fmla="*/ 5080 h 6872605"/>
              <a:gd name="connsiteX0" fmla="*/ 0 w 6576291"/>
              <a:gd name="connsiteY0" fmla="*/ 0 h 6867525"/>
              <a:gd name="connsiteX1" fmla="*/ 3624811 w 6576291"/>
              <a:gd name="connsiteY1" fmla="*/ 10160 h 6867525"/>
              <a:gd name="connsiteX2" fmla="*/ 6576291 w 6576291"/>
              <a:gd name="connsiteY2" fmla="*/ 6867525 h 6867525"/>
              <a:gd name="connsiteX3" fmla="*/ 0 w 6576291"/>
              <a:gd name="connsiteY3" fmla="*/ 6867525 h 6867525"/>
              <a:gd name="connsiteX4" fmla="*/ 0 w 6576291"/>
              <a:gd name="connsiteY4" fmla="*/ 0 h 6867525"/>
              <a:gd name="connsiteX0" fmla="*/ 0 w 6576291"/>
              <a:gd name="connsiteY0" fmla="*/ 5080 h 6872605"/>
              <a:gd name="connsiteX1" fmla="*/ 3629891 w 6576291"/>
              <a:gd name="connsiteY1" fmla="*/ 0 h 6872605"/>
              <a:gd name="connsiteX2" fmla="*/ 6576291 w 6576291"/>
              <a:gd name="connsiteY2" fmla="*/ 6872605 h 6872605"/>
              <a:gd name="connsiteX3" fmla="*/ 0 w 6576291"/>
              <a:gd name="connsiteY3" fmla="*/ 6872605 h 6872605"/>
              <a:gd name="connsiteX4" fmla="*/ 0 w 6576291"/>
              <a:gd name="connsiteY4" fmla="*/ 5080 h 6872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76291" h="6872605">
                <a:moveTo>
                  <a:pt x="0" y="5080"/>
                </a:moveTo>
                <a:lnTo>
                  <a:pt x="3629891" y="0"/>
                </a:lnTo>
                <a:lnTo>
                  <a:pt x="6576291" y="6872605"/>
                </a:lnTo>
                <a:lnTo>
                  <a:pt x="0" y="6872605"/>
                </a:lnTo>
                <a:lnTo>
                  <a:pt x="0" y="5080"/>
                </a:lnTo>
                <a:close/>
              </a:path>
            </a:pathLst>
          </a:custGeom>
        </p:spPr>
        <p:txBody>
          <a:bodyPr lIns="182880" tIns="182880" bIns="91440"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40186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22318" y="268360"/>
            <a:ext cx="7288282" cy="2121177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EAC9D25F-5B3D-F5B2-5D02-C6BC6AA8987B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322388" y="2763078"/>
            <a:ext cx="7288212" cy="340705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1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8E16CF1-2502-F2F0-2C27-2DD7979033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096374" y="-25401"/>
            <a:ext cx="3095625" cy="6883401"/>
            <a:chOff x="9096375" y="-25401"/>
            <a:chExt cx="3095625" cy="6883401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322A6FB-333C-65AE-23D8-08BCEA174D43}"/>
                </a:ext>
              </a:extLst>
            </p:cNvPr>
            <p:cNvCxnSpPr/>
            <p:nvPr userDrawn="1"/>
          </p:nvCxnSpPr>
          <p:spPr>
            <a:xfrm>
              <a:off x="9096375" y="1497012"/>
              <a:ext cx="30956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62BB247-4598-A983-DEBF-6F042C1DB0BC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9381744" y="-25401"/>
              <a:ext cx="2810256" cy="688340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4E84FEE-D475-A71D-7996-5925602ECF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-1" y="-25403"/>
            <a:ext cx="1210573" cy="20481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7459776D-4049-CB00-C321-0627C169BC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33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EDE114AF-34C6-A062-7340-858BC27DA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97359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406400"/>
            <a:ext cx="4179570" cy="3457971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E045004-3604-59DC-13E0-7A0B2DF78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3296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955F7B05-9431-1FBA-415D-6CF2DF562B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093633" cy="391239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568961"/>
            <a:ext cx="8420100" cy="1780860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97255"/>
            <a:ext cx="3924300" cy="464499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07FF22E3-5928-787E-B062-FA18127D3BD9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2933700" y="3251596"/>
            <a:ext cx="3943627" cy="3234264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97255"/>
            <a:ext cx="3943627" cy="464499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178E4D0B-96F1-45F3-6B2A-5FA31A37257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410173" y="3251595"/>
            <a:ext cx="3943627" cy="3234264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5F41582C-9AD2-F126-40F3-D43E77D158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6926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341F76B1-7BEF-7A88-1394-1164BFF08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012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41120" y="558801"/>
            <a:ext cx="9953308" cy="1780860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A217F83-0BDB-C70B-29FE-2651DE1915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429817" y="0"/>
            <a:ext cx="7762183" cy="2754814"/>
            <a:chOff x="7334250" y="0"/>
            <a:chExt cx="4857750" cy="1724025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0C62368-3F79-C078-7086-B23D2F5A09F8}"/>
                </a:ext>
              </a:extLst>
            </p:cNvPr>
            <p:cNvCxnSpPr/>
            <p:nvPr userDrawn="1"/>
          </p:nvCxnSpPr>
          <p:spPr>
            <a:xfrm flipH="1" flipV="1">
              <a:off x="7334250" y="0"/>
              <a:ext cx="485775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09BDD71-BF2E-BDB0-A625-D8371AEA1CA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487150" y="0"/>
              <a:ext cx="704850" cy="17240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83354B96-CD25-BE1C-8CA2-3825F820B75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41120" y="2960877"/>
            <a:ext cx="2722880" cy="35128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CDD81865-54C7-7674-4B2E-041D05C1D146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1341120" y="3392035"/>
            <a:ext cx="2722880" cy="2907164"/>
          </a:xfrm>
        </p:spPr>
        <p:txBody>
          <a:bodyPr tIns="0">
            <a:normAutofit/>
          </a:bodyPr>
          <a:lstStyle>
            <a:lvl1pPr marL="283464" indent="-283464">
              <a:lnSpc>
                <a:spcPct val="100000"/>
              </a:lnSpc>
              <a:buFont typeface="+mj-lt"/>
              <a:buAutoNum type="arabicPeriod"/>
              <a:defRPr sz="1800" b="0" spc="50" baseline="0"/>
            </a:lvl1pPr>
            <a:lvl2pPr marL="566928" indent="-342900">
              <a:lnSpc>
                <a:spcPct val="100000"/>
              </a:lnSpc>
              <a:spcBef>
                <a:spcPts val="1000"/>
              </a:spcBef>
              <a:buFont typeface="+mj-lt"/>
              <a:buAutoNum type="alphaLcPeriod"/>
              <a:defRPr sz="1800" spc="50" baseline="0"/>
            </a:lvl2pPr>
            <a:lvl3pPr marL="850392" indent="-342900">
              <a:lnSpc>
                <a:spcPct val="100000"/>
              </a:lnSpc>
              <a:spcBef>
                <a:spcPts val="1000"/>
              </a:spcBef>
              <a:buFont typeface="+mj-lt"/>
              <a:buAutoNum type="arabicParenR"/>
              <a:defRPr sz="1800" spc="50" baseline="0"/>
            </a:lvl3pPr>
            <a:lvl4pPr marL="1042416" indent="-342900">
              <a:lnSpc>
                <a:spcPct val="100000"/>
              </a:lnSpc>
              <a:spcBef>
                <a:spcPts val="1000"/>
              </a:spcBef>
              <a:buFont typeface="+mj-lt"/>
              <a:buAutoNum type="alphaLcParenR"/>
              <a:defRPr sz="1800" spc="50" baseline="0"/>
            </a:lvl4pPr>
            <a:lvl5pPr marL="1074420" indent="-400050">
              <a:lnSpc>
                <a:spcPct val="100000"/>
              </a:lnSpc>
              <a:spcBef>
                <a:spcPts val="1000"/>
              </a:spcBef>
              <a:buFont typeface="+mj-lt"/>
              <a:buAutoNum type="romanLcPeriod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6F39BA57-7F1C-623F-BC7F-B689C5AC33EA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4754881" y="2960877"/>
            <a:ext cx="5516880" cy="35128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94BF07A4-5A33-0B3C-A378-AB2435F1D5F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754881" y="3324859"/>
            <a:ext cx="5506720" cy="3031489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63DC63A6-41FE-6C2D-9A53-0AE4A6DBF39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1333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0B5130EC-B05B-5489-FBEC-DBEB6D1E737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20855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B2CC92D-F90A-CB67-4860-D6939AC295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3094182" y="0"/>
            <a:ext cx="1745673" cy="38977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4" y="1671639"/>
            <a:ext cx="5884027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4C376638-5C5B-8E5B-0C26-8F63B98EA41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28230" y="-9144"/>
            <a:ext cx="5481955" cy="6876288"/>
          </a:xfrm>
          <a:custGeom>
            <a:avLst/>
            <a:gdLst>
              <a:gd name="connsiteX0" fmla="*/ 0 w 5476875"/>
              <a:gd name="connsiteY0" fmla="*/ 0 h 6858000"/>
              <a:gd name="connsiteX1" fmla="*/ 5476875 w 5476875"/>
              <a:gd name="connsiteY1" fmla="*/ 0 h 6858000"/>
              <a:gd name="connsiteX2" fmla="*/ 5476875 w 5476875"/>
              <a:gd name="connsiteY2" fmla="*/ 6858000 h 6858000"/>
              <a:gd name="connsiteX3" fmla="*/ 0 w 5476875"/>
              <a:gd name="connsiteY3" fmla="*/ 6858000 h 6858000"/>
              <a:gd name="connsiteX4" fmla="*/ 0 w 5476875"/>
              <a:gd name="connsiteY4" fmla="*/ 0 h 6858000"/>
              <a:gd name="connsiteX0" fmla="*/ 0 w 5476875"/>
              <a:gd name="connsiteY0" fmla="*/ 0 h 6858000"/>
              <a:gd name="connsiteX1" fmla="*/ 2520315 w 5476875"/>
              <a:gd name="connsiteY1" fmla="*/ 0 h 6858000"/>
              <a:gd name="connsiteX2" fmla="*/ 5476875 w 5476875"/>
              <a:gd name="connsiteY2" fmla="*/ 6858000 h 6858000"/>
              <a:gd name="connsiteX3" fmla="*/ 0 w 5476875"/>
              <a:gd name="connsiteY3" fmla="*/ 6858000 h 6858000"/>
              <a:gd name="connsiteX4" fmla="*/ 0 w 5476875"/>
              <a:gd name="connsiteY4" fmla="*/ 0 h 6858000"/>
              <a:gd name="connsiteX0" fmla="*/ 5080 w 5481955"/>
              <a:gd name="connsiteY0" fmla="*/ 0 h 6858000"/>
              <a:gd name="connsiteX1" fmla="*/ 2525395 w 5481955"/>
              <a:gd name="connsiteY1" fmla="*/ 0 h 6858000"/>
              <a:gd name="connsiteX2" fmla="*/ 5481955 w 5481955"/>
              <a:gd name="connsiteY2" fmla="*/ 6858000 h 6858000"/>
              <a:gd name="connsiteX3" fmla="*/ 5080 w 5481955"/>
              <a:gd name="connsiteY3" fmla="*/ 6858000 h 6858000"/>
              <a:gd name="connsiteX4" fmla="*/ 0 w 5481955"/>
              <a:gd name="connsiteY4" fmla="*/ 4805680 h 6858000"/>
              <a:gd name="connsiteX5" fmla="*/ 5080 w 5481955"/>
              <a:gd name="connsiteY5" fmla="*/ 0 h 685800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80568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80568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80568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75996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759960 h 6863080"/>
              <a:gd name="connsiteX5" fmla="*/ 5080 w 5481955"/>
              <a:gd name="connsiteY5" fmla="*/ 0 h 6863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81955" h="6863080">
                <a:moveTo>
                  <a:pt x="5080" y="0"/>
                </a:moveTo>
                <a:lnTo>
                  <a:pt x="2525395" y="0"/>
                </a:lnTo>
                <a:lnTo>
                  <a:pt x="5481955" y="6858000"/>
                </a:lnTo>
                <a:lnTo>
                  <a:pt x="899160" y="6863080"/>
                </a:lnTo>
                <a:cubicBezTo>
                  <a:pt x="506307" y="5933440"/>
                  <a:pt x="413173" y="5720080"/>
                  <a:pt x="0" y="4759960"/>
                </a:cubicBezTo>
                <a:cubicBezTo>
                  <a:pt x="1693" y="3158067"/>
                  <a:pt x="3387" y="1601893"/>
                  <a:pt x="5080" y="0"/>
                </a:cubicBezTo>
                <a:close/>
              </a:path>
            </a:pathLst>
          </a:custGeom>
        </p:spPr>
        <p:txBody>
          <a:bodyPr lIns="274320" tIns="91440" bIns="91440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04569D00-2037-2A8D-943B-22FAC1C0B6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25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75967A9D-0B53-4F3F-0872-495C23A33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643B0E9A-A777-8745-6A36-0A79CB5E036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5453725" y="3660774"/>
            <a:ext cx="5907176" cy="2536826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5214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177805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9061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9" r:id="rId3"/>
    <p:sldLayoutId id="2147483670" r:id="rId4"/>
    <p:sldLayoutId id="2147483651" r:id="rId5"/>
    <p:sldLayoutId id="2147483671" r:id="rId6"/>
    <p:sldLayoutId id="2147483672" r:id="rId7"/>
    <p:sldLayoutId id="2147483673" r:id="rId8"/>
    <p:sldLayoutId id="2147483664" r:id="rId9"/>
    <p:sldLayoutId id="2147483674" r:id="rId10"/>
    <p:sldLayoutId id="2147483653" r:id="rId11"/>
    <p:sldLayoutId id="2147483667" r:id="rId12"/>
    <p:sldLayoutId id="2147483665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UIDE-Tareas/5-Diseno-Procesos-ETL-Data-Science-Tarea2.git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75451-6A4B-484B-9ED1-353CCE25B0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0" y="3340181"/>
            <a:ext cx="4941771" cy="3200400"/>
          </a:xfrm>
        </p:spPr>
        <p:txBody>
          <a:bodyPr anchor="ctr"/>
          <a:lstStyle/>
          <a:p>
            <a:r>
              <a:rPr lang="en-US" dirty="0"/>
              <a:t>DISE</a:t>
            </a:r>
            <a:r>
              <a:rPr lang="es-ES" dirty="0"/>
              <a:t>ÑO DE PROCESOS ETL EN DATA SCIENCE</a:t>
            </a:r>
            <a:br>
              <a:rPr lang="es-ES" dirty="0"/>
            </a:br>
            <a:br>
              <a:rPr lang="es-ES" dirty="0"/>
            </a:br>
            <a:r>
              <a:rPr lang="es-ES" dirty="0"/>
              <a:t>PRÁCTICA 2 – PRESENTACIÓN</a:t>
            </a:r>
            <a:endParaRPr lang="en-US" dirty="0"/>
          </a:p>
        </p:txBody>
      </p:sp>
      <p:pic>
        <p:nvPicPr>
          <p:cNvPr id="4" name="Picture 3" descr="A purple and yellow logo&#10;&#10;AI-generated content may be incorrect.">
            <a:extLst>
              <a:ext uri="{FF2B5EF4-FFF2-40B4-BE49-F238E27FC236}">
                <a16:creationId xmlns:a16="http://schemas.microsoft.com/office/drawing/2014/main" id="{B4C08ED2-A993-0A0D-9710-D53E51872F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2253" y="619546"/>
            <a:ext cx="6021099" cy="262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0588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5BA9FB-1AC3-7A30-D0A2-54619D94F2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05E57E-01B5-4307-5082-588560B548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81917" y="2666632"/>
            <a:ext cx="5028165" cy="1524735"/>
          </a:xfrm>
        </p:spPr>
        <p:txBody>
          <a:bodyPr/>
          <a:lstStyle/>
          <a:p>
            <a:pPr algn="ctr"/>
            <a:r>
              <a:rPr lang="es-ES" sz="7200" dirty="0"/>
              <a:t>EJERCICIO 2</a:t>
            </a:r>
            <a:endParaRPr lang="en-US" sz="72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3ABC59-4CC6-FAEA-EFE7-CAA2A505B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F58184-043B-BA35-29E8-5D3C2C90457C}"/>
              </a:ext>
            </a:extLst>
          </p:cNvPr>
          <p:cNvSpPr txBox="1">
            <a:spLocks/>
          </p:cNvSpPr>
          <p:nvPr/>
        </p:nvSpPr>
        <p:spPr>
          <a:xfrm>
            <a:off x="2273876" y="4538133"/>
            <a:ext cx="7644245" cy="1354668"/>
          </a:xfrm>
          <a:prstGeom prst="rect">
            <a:avLst/>
          </a:prstGeom>
          <a:solidFill>
            <a:srgbClr val="262626">
              <a:alpha val="65098"/>
            </a:srgbClr>
          </a:solidFill>
        </p:spPr>
        <p:txBody>
          <a:bodyPr vert="horz" lIns="91440" tIns="45720" rIns="91440" bIns="45720" rtlCol="0">
            <a:normAutofit fontScale="92500"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 spc="5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ES" b="1" dirty="0"/>
              <a:t>Parte 2:</a:t>
            </a:r>
            <a:r>
              <a:rPr lang="es-ES" dirty="0"/>
              <a:t> realizar un script que recupere los productos de un e-</a:t>
            </a:r>
            <a:r>
              <a:rPr lang="es-ES" dirty="0" err="1"/>
              <a:t>commerce</a:t>
            </a:r>
            <a:r>
              <a:rPr lang="es-ES" dirty="0"/>
              <a:t> para realizar un estudio de productos, y así crear un catálogo de los productos más baratos y caros, en función de nuestras necesidades.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39684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E3CA47-1187-B4E6-D98B-559FB687DA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154396-DC40-00AA-69E8-81C3E7874A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2121177"/>
          </a:xfrm>
        </p:spPr>
        <p:txBody>
          <a:bodyPr/>
          <a:lstStyle/>
          <a:p>
            <a:r>
              <a:rPr lang="es-ES" dirty="0"/>
              <a:t>DATOS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DB08AF-0089-D886-96E4-A523255567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22387" y="2763078"/>
            <a:ext cx="9819746" cy="3407051"/>
          </a:xfrm>
        </p:spPr>
        <p:txBody>
          <a:bodyPr>
            <a:normAutofit fontScale="85000" lnSpcReduction="20000"/>
          </a:bodyPr>
          <a:lstStyle/>
          <a:p>
            <a:r>
              <a:rPr lang="es-ES" b="0" dirty="0"/>
              <a:t>Se realizó la implementación de este ejercicio usando el lenguaje C# y el SDK .NET 9.</a:t>
            </a:r>
          </a:p>
          <a:p>
            <a:endParaRPr lang="en-US" b="0" dirty="0"/>
          </a:p>
          <a:p>
            <a:r>
              <a:rPr lang="en-US" b="0" dirty="0"/>
              <a:t>Este es un </a:t>
            </a:r>
            <a:r>
              <a:rPr lang="en-US" b="0" dirty="0" err="1"/>
              <a:t>proyecto</a:t>
            </a:r>
            <a:r>
              <a:rPr lang="en-US" b="0" dirty="0"/>
              <a:t> de </a:t>
            </a:r>
            <a:r>
              <a:rPr lang="en-US" b="0" dirty="0" err="1"/>
              <a:t>consola</a:t>
            </a:r>
            <a:r>
              <a:rPr lang="en-US" b="0" dirty="0"/>
              <a:t> de commandos.</a:t>
            </a:r>
          </a:p>
          <a:p>
            <a:endParaRPr lang="en-US" b="0" dirty="0"/>
          </a:p>
          <a:p>
            <a:pPr algn="just"/>
            <a:r>
              <a:rPr lang="es-ES" b="0" dirty="0"/>
              <a:t>IDE: Visual Studio.</a:t>
            </a:r>
          </a:p>
          <a:p>
            <a:pPr algn="just"/>
            <a:r>
              <a:rPr lang="es-ES" b="0" dirty="0"/>
              <a:t>VCS: Github.com</a:t>
            </a:r>
          </a:p>
          <a:p>
            <a:pPr algn="just"/>
            <a:r>
              <a:rPr lang="es-ES" b="0" dirty="0"/>
              <a:t>SDK: .NET 9</a:t>
            </a:r>
          </a:p>
          <a:p>
            <a:pPr algn="just"/>
            <a:r>
              <a:rPr lang="es-ES" b="0" dirty="0"/>
              <a:t>Lenguaje: C#</a:t>
            </a:r>
          </a:p>
          <a:p>
            <a:pPr algn="just"/>
            <a:r>
              <a:rPr lang="es-ES" b="0" dirty="0"/>
              <a:t>Tecnologías: .NET 9</a:t>
            </a:r>
          </a:p>
          <a:p>
            <a:pPr algn="just"/>
            <a:r>
              <a:rPr lang="es-ES" b="0" dirty="0" err="1"/>
              <a:t>Operating</a:t>
            </a:r>
            <a:r>
              <a:rPr lang="es-ES" b="0" dirty="0"/>
              <a:t> </a:t>
            </a:r>
            <a:r>
              <a:rPr lang="es-ES" b="0" dirty="0" err="1"/>
              <a:t>System</a:t>
            </a:r>
            <a:r>
              <a:rPr lang="es-ES" b="0" dirty="0"/>
              <a:t>: </a:t>
            </a:r>
            <a:r>
              <a:rPr lang="es-ES" b="0" dirty="0" err="1"/>
              <a:t>Multiplatform</a:t>
            </a:r>
            <a:endParaRPr lang="es-ES" b="0" dirty="0"/>
          </a:p>
          <a:p>
            <a:r>
              <a:rPr lang="en-US" b="0" dirty="0"/>
              <a:t> </a:t>
            </a:r>
            <a:endParaRPr lang="es-ES" b="0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BD4AE528-40FD-C13D-0C9E-6E9403B9B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06814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E9D9F7-E762-DBD9-51DF-F22C4AFB16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FB7673-2AFC-E383-829A-D21407D919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2121177"/>
          </a:xfrm>
        </p:spPr>
        <p:txBody>
          <a:bodyPr/>
          <a:lstStyle/>
          <a:p>
            <a:r>
              <a:rPr lang="es-ES" dirty="0"/>
              <a:t>PROYECTO CONSOLE APP - Flujo</a:t>
            </a:r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88E0754C-5EB7-38D8-DFC7-61FFF58BD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12</a:t>
            </a:fld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BADF699-5CCB-5E02-CBCD-5EB4405851F0}"/>
              </a:ext>
            </a:extLst>
          </p:cNvPr>
          <p:cNvGrpSpPr/>
          <p:nvPr/>
        </p:nvGrpSpPr>
        <p:grpSpPr>
          <a:xfrm>
            <a:off x="2237666" y="2900918"/>
            <a:ext cx="7779633" cy="2691191"/>
            <a:chOff x="2160233" y="2985585"/>
            <a:chExt cx="7779633" cy="2691191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513640AF-F5ED-C6B6-DA93-82B5C4F552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08129" y="2985585"/>
              <a:ext cx="1718834" cy="1718834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2D3057C-F8BC-2695-013B-AEEC37353BBC}"/>
                </a:ext>
              </a:extLst>
            </p:cNvPr>
            <p:cNvSpPr txBox="1"/>
            <p:nvPr/>
          </p:nvSpPr>
          <p:spPr>
            <a:xfrm>
              <a:off x="3208129" y="5030445"/>
              <a:ext cx="15835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dirty="0"/>
                <a:t>Servidor Web - </a:t>
              </a:r>
              <a:r>
                <a:rPr lang="es-ES" dirty="0" err="1"/>
                <a:t>FakeStore</a:t>
              </a:r>
              <a:endParaRPr lang="en-US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E898AF3-2AF8-B096-6C68-0F16CCF8746D}"/>
                </a:ext>
              </a:extLst>
            </p:cNvPr>
            <p:cNvSpPr txBox="1"/>
            <p:nvPr/>
          </p:nvSpPr>
          <p:spPr>
            <a:xfrm>
              <a:off x="8146566" y="5030444"/>
              <a:ext cx="15835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dirty="0"/>
                <a:t>App </a:t>
              </a:r>
              <a:r>
                <a:rPr lang="es-ES" dirty="0" err="1"/>
                <a:t>Console</a:t>
              </a:r>
              <a:endParaRPr lang="es-ES" dirty="0"/>
            </a:p>
            <a:p>
              <a:pPr algn="ctr"/>
              <a:r>
                <a:rPr lang="es-ES" dirty="0"/>
                <a:t>Cliente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E739475-D401-E324-EB3B-84E6FB96D87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09723" y="3445933"/>
              <a:ext cx="1718835" cy="1718835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4750ABF-438D-D22F-AA9D-778FC522EE7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160233" y="3513667"/>
              <a:ext cx="1047896" cy="847843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A534714-DE4A-49CC-AA3F-D8D35DBA6AB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011318" y="3101896"/>
              <a:ext cx="1928548" cy="19285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864317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346EBC-16D3-5D04-E794-D65CFB475E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79F1F8-5BB2-C010-C04A-1EF881433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10158482" cy="2121177"/>
          </a:xfrm>
        </p:spPr>
        <p:txBody>
          <a:bodyPr/>
          <a:lstStyle/>
          <a:p>
            <a:r>
              <a:rPr lang="es-ES" dirty="0"/>
              <a:t>PROYECTO CONSOLE APP – RESULTADO FINAL – MENÚ</a:t>
            </a:r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AC60D457-6A68-0A8C-3C35-3CFBDE20A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03D8CD-A6E8-A748-5DD8-BA1D387C2CE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6491" b="6491"/>
          <a:stretch/>
        </p:blipFill>
        <p:spPr>
          <a:xfrm>
            <a:off x="1888066" y="2567961"/>
            <a:ext cx="8415867" cy="3801005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643910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FC0FB6-04C7-15B8-D7D1-E515396932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EC8DDB-1D50-853E-0F26-64D85EAC79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10158482" cy="2121177"/>
          </a:xfrm>
        </p:spPr>
        <p:txBody>
          <a:bodyPr/>
          <a:lstStyle/>
          <a:p>
            <a:r>
              <a:rPr lang="es-ES" dirty="0"/>
              <a:t>PROYECTO CONSOLE APP – RESULTADO FINAL – PRODUCTOS</a:t>
            </a:r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B54B074D-3831-66B2-8A77-7338593ED6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9D4ED6-DD6C-DBB6-CBE7-65862EA3C3F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6491" b="6491"/>
          <a:stretch/>
        </p:blipFill>
        <p:spPr>
          <a:xfrm>
            <a:off x="1888066" y="2567961"/>
            <a:ext cx="8415867" cy="3801005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727200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97AC39-E634-3AA2-2721-4F14DBA548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CC3CD-7FC4-A7C8-A866-EE64DE310D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10158482" cy="2121177"/>
          </a:xfrm>
        </p:spPr>
        <p:txBody>
          <a:bodyPr/>
          <a:lstStyle/>
          <a:p>
            <a:r>
              <a:rPr lang="es-ES" dirty="0"/>
              <a:t>PROYECTO CONSOLE APP – RESULTADO FINAL – TOP 10 PRODUCTOS BARATOS</a:t>
            </a:r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B4074AAD-5912-631A-876E-30FCF9A30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A4C4D4-30BD-DDB8-A2CB-BA9710AB4CA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6491" b="6491"/>
          <a:stretch/>
        </p:blipFill>
        <p:spPr>
          <a:xfrm>
            <a:off x="1888066" y="2567961"/>
            <a:ext cx="8415867" cy="3801005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11494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C23E5D-71DC-8689-3EB4-7BBCC494C0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51ED6-859F-A640-DB58-B2B6888EFF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10158482" cy="2121177"/>
          </a:xfrm>
        </p:spPr>
        <p:txBody>
          <a:bodyPr/>
          <a:lstStyle/>
          <a:p>
            <a:r>
              <a:rPr lang="es-ES" dirty="0"/>
              <a:t>PROYECTO CONSOLE APP – RESULTADO FINAL – TOP 10 PRODUCTOS CAROS</a:t>
            </a:r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EAEFFAA0-9015-8723-FA1B-EC6EAE436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8D5AD7-E9AA-3AB7-9FE2-8D73C51C25C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6491" b="6491"/>
          <a:stretch/>
        </p:blipFill>
        <p:spPr>
          <a:xfrm>
            <a:off x="1888066" y="2567961"/>
            <a:ext cx="8415867" cy="3801005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903988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173A7A-3C95-F4F2-38F1-ED052E0E56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F34E8-69ED-5E07-75DC-B6183693C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10158482" cy="2121177"/>
          </a:xfrm>
        </p:spPr>
        <p:txBody>
          <a:bodyPr/>
          <a:lstStyle/>
          <a:p>
            <a:r>
              <a:rPr lang="es-ES" dirty="0"/>
              <a:t>PROYECTO CONSOLE APP – RESULTADO FINAL – PROMEDIO DE PRECIO</a:t>
            </a:r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D75E550A-A109-5030-0FED-F28500D7E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AFB6B0-40DD-1A15-E5F2-87846201C34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6491" b="6491"/>
          <a:stretch/>
        </p:blipFill>
        <p:spPr>
          <a:xfrm>
            <a:off x="1888066" y="2567961"/>
            <a:ext cx="8415867" cy="3801005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140374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C7292-C291-855F-5A27-1F27B307E7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D08C2-001B-ED2C-144B-7AFAB38BC0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10158482" cy="2121177"/>
          </a:xfrm>
        </p:spPr>
        <p:txBody>
          <a:bodyPr/>
          <a:lstStyle/>
          <a:p>
            <a:r>
              <a:rPr lang="es-ES" dirty="0"/>
              <a:t>PROYECTO CONSOLE APP – RESULTADO FINAL – TOP 10 PRODUCTOS MÁS VENDIDOS</a:t>
            </a:r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D5CCBFE8-22AD-6AE4-2CB8-CDB00B13BD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71AD94-7562-23C1-4F61-E720702768A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6491" b="6491"/>
          <a:stretch/>
        </p:blipFill>
        <p:spPr>
          <a:xfrm>
            <a:off x="1888066" y="2567961"/>
            <a:ext cx="8415867" cy="3801005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741643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D0D482-E38C-45DC-660D-DDFC3B8DEA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B504FD-96B5-067C-964B-FDE60FE990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10158482" cy="2121177"/>
          </a:xfrm>
        </p:spPr>
        <p:txBody>
          <a:bodyPr/>
          <a:lstStyle/>
          <a:p>
            <a:r>
              <a:rPr lang="es-ES" dirty="0"/>
              <a:t>PROYECTO CONSOLE APP – RESULTADO FINAL – TOP 10 PRODUCTOS MÁS VALORADOS</a:t>
            </a:r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6E723BC1-A55A-3207-0CA7-3204839FEE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4264F3-244E-8EA6-C785-94FE2D3514C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6491" b="6491"/>
          <a:stretch/>
        </p:blipFill>
        <p:spPr>
          <a:xfrm>
            <a:off x="1888066" y="2567961"/>
            <a:ext cx="8415867" cy="3801005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216818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FF50CE-3D30-D705-4963-A93C74CA5C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6F5456-9374-3751-3A4C-D68EC27EA6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81917" y="2666632"/>
            <a:ext cx="5028165" cy="1524735"/>
          </a:xfrm>
        </p:spPr>
        <p:txBody>
          <a:bodyPr/>
          <a:lstStyle/>
          <a:p>
            <a:pPr algn="ctr"/>
            <a:r>
              <a:rPr lang="es-ES" sz="7200" dirty="0"/>
              <a:t>EJERCICIO 1</a:t>
            </a:r>
            <a:endParaRPr lang="en-US" sz="72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564BDE-8984-6DC9-E4AB-0141DF791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2A112A9-D43A-6748-83D2-EA96B64DBDFB}"/>
              </a:ext>
            </a:extLst>
          </p:cNvPr>
          <p:cNvSpPr txBox="1">
            <a:spLocks/>
          </p:cNvSpPr>
          <p:nvPr/>
        </p:nvSpPr>
        <p:spPr>
          <a:xfrm>
            <a:off x="2273876" y="4216400"/>
            <a:ext cx="7644245" cy="1354668"/>
          </a:xfrm>
          <a:prstGeom prst="rect">
            <a:avLst/>
          </a:prstGeom>
          <a:solidFill>
            <a:srgbClr val="262626">
              <a:alpha val="65098"/>
            </a:srgbClr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 spc="5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b="1" dirty="0"/>
              <a:t>Parte 1: </a:t>
            </a:r>
            <a:r>
              <a:rPr lang="es-ES" dirty="0"/>
              <a:t>Se pide realizar un script que sea capaz de identificar si una persona es miembro de la Policía Nacional, del estado español, o no. </a:t>
            </a:r>
          </a:p>
        </p:txBody>
      </p:sp>
    </p:spTree>
    <p:extLst>
      <p:ext uri="{BB962C8B-B14F-4D97-AF65-F5344CB8AC3E}">
        <p14:creationId xmlns:p14="http://schemas.microsoft.com/office/powerpoint/2010/main" val="24593540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F1EDE-5423-435C-B149-87AB1BC22B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91795" y="2052155"/>
            <a:ext cx="4179570" cy="1524735"/>
          </a:xfrm>
        </p:spPr>
        <p:txBody>
          <a:bodyPr/>
          <a:lstStyle/>
          <a:p>
            <a:r>
              <a:rPr lang="es-ES" sz="7200" dirty="0"/>
              <a:t>G</a:t>
            </a:r>
            <a:r>
              <a:rPr lang="en-US" sz="7200" dirty="0"/>
              <a:t>RACIAS</a:t>
            </a:r>
            <a:br>
              <a:rPr lang="en-US" sz="7200" dirty="0"/>
            </a:br>
            <a:endParaRPr lang="en-US" sz="72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127D99-645F-4FCF-9573-FDFE2A344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DE2466-BBA9-7879-F314-62454898BC74}"/>
              </a:ext>
            </a:extLst>
          </p:cNvPr>
          <p:cNvSpPr txBox="1"/>
          <p:nvPr/>
        </p:nvSpPr>
        <p:spPr>
          <a:xfrm>
            <a:off x="1901536" y="3096491"/>
            <a:ext cx="7803573" cy="1200329"/>
          </a:xfrm>
          <a:prstGeom prst="rect">
            <a:avLst/>
          </a:prstGeom>
          <a:solidFill>
            <a:srgbClr val="262626">
              <a:alpha val="94902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Código Fuente </a:t>
            </a:r>
            <a:r>
              <a:rPr lang="en-US" dirty="0" err="1">
                <a:solidFill>
                  <a:schemeClr val="bg1"/>
                </a:solidFill>
              </a:rPr>
              <a:t>en</a:t>
            </a:r>
            <a:r>
              <a:rPr lang="en-US" dirty="0">
                <a:solidFill>
                  <a:schemeClr val="bg1"/>
                </a:solidFill>
              </a:rPr>
              <a:t>: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  <a:hlinkClick r:id="rId3"/>
              </a:rPr>
              <a:t>https://github.com/UIDE-Tareas/5-Diseno-Procesos-ETL-Data-Science-Tarea2.git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97875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2121177"/>
          </a:xfrm>
        </p:spPr>
        <p:txBody>
          <a:bodyPr/>
          <a:lstStyle/>
          <a:p>
            <a:r>
              <a:rPr lang="es-ES" dirty="0"/>
              <a:t>DATOS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22387" y="2763078"/>
            <a:ext cx="9819746" cy="3407051"/>
          </a:xfrm>
        </p:spPr>
        <p:txBody>
          <a:bodyPr>
            <a:normAutofit/>
          </a:bodyPr>
          <a:lstStyle/>
          <a:p>
            <a:pPr algn="just"/>
            <a:r>
              <a:rPr lang="es-ES" b="0" dirty="0"/>
              <a:t>Se realizó la implementación de este ejercicio usando el lenguaje C# y el .SDK .NET 9.</a:t>
            </a:r>
          </a:p>
          <a:p>
            <a:pPr algn="just"/>
            <a:endParaRPr lang="en-US" b="0" dirty="0"/>
          </a:p>
          <a:p>
            <a:pPr algn="just"/>
            <a:r>
              <a:rPr lang="en-US" b="0" dirty="0"/>
              <a:t>Se </a:t>
            </a:r>
            <a:r>
              <a:rPr lang="en-US" b="0" dirty="0" err="1"/>
              <a:t>tiene</a:t>
            </a:r>
            <a:r>
              <a:rPr lang="en-US" b="0" dirty="0"/>
              <a:t> 2 </a:t>
            </a:r>
            <a:r>
              <a:rPr lang="en-US" b="0" dirty="0" err="1"/>
              <a:t>proyectos</a:t>
            </a:r>
            <a:endParaRPr lang="en-US" b="0" dirty="0"/>
          </a:p>
          <a:p>
            <a:pPr marL="342900" indent="-342900" algn="just">
              <a:buFont typeface="+mj-lt"/>
              <a:buAutoNum type="arabicPeriod"/>
            </a:pPr>
            <a:r>
              <a:rPr lang="en-US" b="0" dirty="0"/>
              <a:t>Proyecto </a:t>
            </a:r>
            <a:r>
              <a:rPr lang="en-US" b="0" dirty="0" err="1"/>
              <a:t>WebAPI</a:t>
            </a:r>
            <a:r>
              <a:rPr lang="en-US" b="0" dirty="0"/>
              <a:t> de ASP.NET Core </a:t>
            </a:r>
            <a:r>
              <a:rPr lang="en-US" b="0" dirty="0" err="1"/>
              <a:t>que</a:t>
            </a:r>
            <a:r>
              <a:rPr lang="en-US" b="0" dirty="0"/>
              <a:t> </a:t>
            </a:r>
            <a:r>
              <a:rPr lang="en-US" b="0" dirty="0" err="1"/>
              <a:t>permite</a:t>
            </a:r>
            <a:r>
              <a:rPr lang="en-US" b="0" dirty="0"/>
              <a:t> </a:t>
            </a:r>
            <a:r>
              <a:rPr lang="en-US" b="0" dirty="0" err="1"/>
              <a:t>guardar</a:t>
            </a:r>
            <a:r>
              <a:rPr lang="en-US" b="0" dirty="0"/>
              <a:t> </a:t>
            </a:r>
            <a:r>
              <a:rPr lang="en-US" b="0" dirty="0" err="1"/>
              <a:t>los</a:t>
            </a:r>
            <a:r>
              <a:rPr lang="en-US" b="0" dirty="0"/>
              <a:t> </a:t>
            </a:r>
            <a:r>
              <a:rPr lang="en-US" b="0" dirty="0" err="1"/>
              <a:t>datos</a:t>
            </a:r>
            <a:r>
              <a:rPr lang="en-US" b="0" dirty="0"/>
              <a:t> de </a:t>
            </a:r>
            <a:r>
              <a:rPr lang="en-US" b="0" dirty="0" err="1"/>
              <a:t>aspirantes</a:t>
            </a:r>
            <a:r>
              <a:rPr lang="en-US" b="0" dirty="0"/>
              <a:t> </a:t>
            </a:r>
            <a:r>
              <a:rPr lang="en-US" b="0" dirty="0" err="1"/>
              <a:t>obtnenidos</a:t>
            </a:r>
            <a:r>
              <a:rPr lang="en-US" b="0" dirty="0"/>
              <a:t> median scrapping del PDF y </a:t>
            </a:r>
            <a:r>
              <a:rPr lang="en-US" b="0" dirty="0" err="1"/>
              <a:t>servir</a:t>
            </a:r>
            <a:r>
              <a:rPr lang="en-US" b="0" dirty="0"/>
              <a:t> a las </a:t>
            </a:r>
            <a:r>
              <a:rPr lang="en-US" b="0" dirty="0" err="1"/>
              <a:t>peticiones</a:t>
            </a:r>
            <a:r>
              <a:rPr lang="en-US" b="0" dirty="0"/>
              <a:t> de </a:t>
            </a:r>
            <a:r>
              <a:rPr lang="en-US" b="0" dirty="0" err="1"/>
              <a:t>clientes</a:t>
            </a:r>
            <a:r>
              <a:rPr lang="en-US" b="0" dirty="0"/>
              <a:t> con </a:t>
            </a:r>
            <a:r>
              <a:rPr lang="en-US" b="0" dirty="0" err="1"/>
              <a:t>los</a:t>
            </a:r>
            <a:r>
              <a:rPr lang="en-US" b="0" dirty="0"/>
              <a:t> </a:t>
            </a:r>
            <a:r>
              <a:rPr lang="en-US" b="0" dirty="0" err="1"/>
              <a:t>datos</a:t>
            </a:r>
            <a:r>
              <a:rPr lang="en-US" b="0" dirty="0"/>
              <a:t> de </a:t>
            </a:r>
            <a:r>
              <a:rPr lang="en-US" b="0" dirty="0" err="1"/>
              <a:t>los</a:t>
            </a:r>
            <a:r>
              <a:rPr lang="en-US" b="0" dirty="0"/>
              <a:t> </a:t>
            </a:r>
            <a:r>
              <a:rPr lang="en-US" b="0" dirty="0" err="1"/>
              <a:t>aspirantes</a:t>
            </a:r>
            <a:r>
              <a:rPr lang="en-US" b="0" dirty="0"/>
              <a:t>. 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b="0" dirty="0"/>
              <a:t>Proyecto web Blazor </a:t>
            </a:r>
            <a:r>
              <a:rPr lang="en-US" b="0" dirty="0" err="1"/>
              <a:t>WebAssembly</a:t>
            </a:r>
            <a:r>
              <a:rPr lang="en-US" b="0" dirty="0"/>
              <a:t> </a:t>
            </a:r>
            <a:r>
              <a:rPr lang="en-US" b="0" dirty="0" err="1"/>
              <a:t>que</a:t>
            </a:r>
            <a:r>
              <a:rPr lang="en-US" b="0" dirty="0"/>
              <a:t> </a:t>
            </a:r>
            <a:r>
              <a:rPr lang="en-US" b="0" dirty="0" err="1"/>
              <a:t>permite</a:t>
            </a:r>
            <a:r>
              <a:rPr lang="en-US" b="0" dirty="0"/>
              <a:t> </a:t>
            </a:r>
            <a:r>
              <a:rPr lang="en-US" b="0" dirty="0" err="1"/>
              <a:t>conectarse</a:t>
            </a:r>
            <a:r>
              <a:rPr lang="en-US" b="0" dirty="0"/>
              <a:t> a la API y </a:t>
            </a:r>
            <a:r>
              <a:rPr lang="en-US" b="0" dirty="0" err="1"/>
              <a:t>obtener</a:t>
            </a:r>
            <a:r>
              <a:rPr lang="en-US" b="0" dirty="0"/>
              <a:t> las </a:t>
            </a:r>
            <a:r>
              <a:rPr lang="en-US" b="0" dirty="0" err="1"/>
              <a:t>consultas</a:t>
            </a:r>
            <a:r>
              <a:rPr lang="en-US" b="0" dirty="0"/>
              <a:t> de </a:t>
            </a:r>
            <a:r>
              <a:rPr lang="en-US" b="0" dirty="0" err="1"/>
              <a:t>los</a:t>
            </a:r>
            <a:r>
              <a:rPr lang="en-US" b="0" dirty="0"/>
              <a:t> </a:t>
            </a:r>
            <a:r>
              <a:rPr lang="en-US" b="0" dirty="0" err="1"/>
              <a:t>aspirantes</a:t>
            </a:r>
            <a:r>
              <a:rPr lang="en-US" b="0" dirty="0"/>
              <a:t>.</a:t>
            </a:r>
            <a:endParaRPr lang="es-ES" b="0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ECE635A2-70B8-3EAB-6A18-952B02EBA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15163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E15B94-387E-8A5B-2F0C-8D2CC806B9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13C3F9-000F-B121-B2AD-A029F97216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2121177"/>
          </a:xfrm>
        </p:spPr>
        <p:txBody>
          <a:bodyPr/>
          <a:lstStyle/>
          <a:p>
            <a:r>
              <a:rPr lang="es-ES" dirty="0"/>
              <a:t>DATOS – WEB API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D30F1F-CDAC-8644-8461-14A432CBC0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22387" y="2763078"/>
            <a:ext cx="9819746" cy="3407051"/>
          </a:xfrm>
        </p:spPr>
        <p:txBody>
          <a:bodyPr>
            <a:normAutofit/>
          </a:bodyPr>
          <a:lstStyle/>
          <a:p>
            <a:pPr algn="just"/>
            <a:r>
              <a:rPr lang="es-ES" b="0" dirty="0"/>
              <a:t>IDE: Visual Studio.</a:t>
            </a:r>
          </a:p>
          <a:p>
            <a:pPr algn="just"/>
            <a:r>
              <a:rPr lang="es-ES" b="0" dirty="0"/>
              <a:t>VCS: Github.com</a:t>
            </a:r>
          </a:p>
          <a:p>
            <a:pPr algn="just"/>
            <a:r>
              <a:rPr lang="es-ES" b="0" dirty="0"/>
              <a:t>SDK: .NET 9</a:t>
            </a:r>
          </a:p>
          <a:p>
            <a:pPr algn="just"/>
            <a:r>
              <a:rPr lang="es-ES" b="0" dirty="0"/>
              <a:t>Lenguaje: C#</a:t>
            </a:r>
          </a:p>
          <a:p>
            <a:pPr algn="just"/>
            <a:r>
              <a:rPr lang="es-ES" b="0" dirty="0"/>
              <a:t>Tecnologías: </a:t>
            </a:r>
            <a:r>
              <a:rPr lang="es-ES" b="0" dirty="0" err="1"/>
              <a:t>Entity</a:t>
            </a:r>
            <a:r>
              <a:rPr lang="es-ES" b="0" dirty="0"/>
              <a:t> Framework Core, ASP.NET Core</a:t>
            </a:r>
          </a:p>
          <a:p>
            <a:pPr algn="just"/>
            <a:r>
              <a:rPr lang="es-ES" b="0" dirty="0" err="1"/>
              <a:t>Operating</a:t>
            </a:r>
            <a:r>
              <a:rPr lang="es-ES" b="0" dirty="0"/>
              <a:t> </a:t>
            </a:r>
            <a:r>
              <a:rPr lang="es-ES" b="0" dirty="0" err="1"/>
              <a:t>System</a:t>
            </a:r>
            <a:r>
              <a:rPr lang="es-ES" b="0" dirty="0"/>
              <a:t>: </a:t>
            </a:r>
            <a:r>
              <a:rPr lang="es-ES" b="0" dirty="0" err="1"/>
              <a:t>Multiplatform</a:t>
            </a:r>
            <a:endParaRPr lang="es-ES" b="0" dirty="0"/>
          </a:p>
          <a:p>
            <a:pPr algn="just"/>
            <a:r>
              <a:rPr lang="es-ES" b="0" dirty="0" err="1"/>
              <a:t>Persistence</a:t>
            </a:r>
            <a:r>
              <a:rPr lang="es-ES" b="0" dirty="0"/>
              <a:t>: SQLite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F6AD835C-D728-B9CD-01DF-0A032C1754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59958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A4A9CD-C9C5-C6B0-E8E4-AE8529A512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9634A5-C9FB-7F42-115A-7D4D9466D8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2121177"/>
          </a:xfrm>
        </p:spPr>
        <p:txBody>
          <a:bodyPr/>
          <a:lstStyle/>
          <a:p>
            <a:r>
              <a:rPr lang="es-ES" dirty="0"/>
              <a:t>PROYECTO WEB API - </a:t>
            </a:r>
            <a:r>
              <a:rPr lang="es-ES" dirty="0" err="1"/>
              <a:t>FlUJO</a:t>
            </a:r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BBBD5129-4A7A-D598-2B78-5404CBC3CF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5</a:t>
            </a:fld>
            <a:endParaRPr lang="en-US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5E7F892-1D0D-0C78-75A3-10B24039677E}"/>
              </a:ext>
            </a:extLst>
          </p:cNvPr>
          <p:cNvGrpSpPr/>
          <p:nvPr/>
        </p:nvGrpSpPr>
        <p:grpSpPr>
          <a:xfrm>
            <a:off x="1125329" y="3052553"/>
            <a:ext cx="10605397" cy="1718834"/>
            <a:chOff x="261729" y="3814553"/>
            <a:chExt cx="10605397" cy="171883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BABE1C1-524A-6B0E-A411-CF821BD5C65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1729" y="3945467"/>
              <a:ext cx="1583586" cy="1583586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93F7E96-B410-1526-C10B-37D6829C46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9455" y="4009127"/>
              <a:ext cx="728133" cy="728133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8BC5860-6C17-20D7-8FB8-7FB417E7ECF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845314" y="4241960"/>
              <a:ext cx="990600" cy="99060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24060EB4-2B79-800F-6B46-6FBCE423332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001014" y="3814553"/>
              <a:ext cx="1714500" cy="171450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98888485-43A6-6B9A-2417-3A7164FBA0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902540" y="4241960"/>
              <a:ext cx="990600" cy="99060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1EE1246B-DC3E-7ACA-E0C3-A48206B2ECE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207336" y="3941723"/>
              <a:ext cx="1587330" cy="158733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710A278E-79CE-72E7-1348-20038724ECA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916674" y="4241960"/>
              <a:ext cx="990600" cy="990600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C6791049-A73E-7AAE-956D-6CA381F7058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148292" y="3814553"/>
              <a:ext cx="1718834" cy="1718834"/>
            </a:xfrm>
            <a:prstGeom prst="rect">
              <a:avLst/>
            </a:prstGeom>
          </p:spPr>
        </p:pic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E6F3E11C-5A04-7ECE-6DD8-C6A44E342115}"/>
              </a:ext>
            </a:extLst>
          </p:cNvPr>
          <p:cNvSpPr txBox="1"/>
          <p:nvPr/>
        </p:nvSpPr>
        <p:spPr>
          <a:xfrm>
            <a:off x="1125329" y="5029680"/>
            <a:ext cx="15835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Descargar PDF.</a:t>
            </a:r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3338971-EE49-C55F-FA74-05F2DC6D9726}"/>
              </a:ext>
            </a:extLst>
          </p:cNvPr>
          <p:cNvSpPr txBox="1"/>
          <p:nvPr/>
        </p:nvSpPr>
        <p:spPr>
          <a:xfrm>
            <a:off x="3930071" y="5029679"/>
            <a:ext cx="15835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Leer PDF y extraer Aspirantes</a:t>
            </a:r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5575539-2BA3-18F5-4229-870A60BC1408}"/>
              </a:ext>
            </a:extLst>
          </p:cNvPr>
          <p:cNvSpPr txBox="1"/>
          <p:nvPr/>
        </p:nvSpPr>
        <p:spPr>
          <a:xfrm>
            <a:off x="7027014" y="5029679"/>
            <a:ext cx="15835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Almacenar en base de datos SQLite</a:t>
            </a:r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9E8D3B9-F8F3-15D0-6777-8CEFA4CAB3DD}"/>
              </a:ext>
            </a:extLst>
          </p:cNvPr>
          <p:cNvSpPr txBox="1"/>
          <p:nvPr/>
        </p:nvSpPr>
        <p:spPr>
          <a:xfrm>
            <a:off x="10011892" y="5013225"/>
            <a:ext cx="15835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Servir las peticiones de clientes.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65984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F18F88-99A1-17EC-8B37-F58783B3FA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45F127-B010-3615-7CEB-AA66125CD3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2121177"/>
          </a:xfrm>
        </p:spPr>
        <p:txBody>
          <a:bodyPr/>
          <a:lstStyle/>
          <a:p>
            <a:r>
              <a:rPr lang="es-ES" dirty="0"/>
              <a:t>DATOS – WEB APP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4DF5F2-04AE-28D7-61D6-A335274B8A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22387" y="2763078"/>
            <a:ext cx="9819746" cy="3407051"/>
          </a:xfrm>
        </p:spPr>
        <p:txBody>
          <a:bodyPr>
            <a:normAutofit/>
          </a:bodyPr>
          <a:lstStyle/>
          <a:p>
            <a:pPr algn="just"/>
            <a:r>
              <a:rPr lang="es-ES" b="0" dirty="0"/>
              <a:t>IDE: Visual Studio.</a:t>
            </a:r>
          </a:p>
          <a:p>
            <a:pPr algn="just"/>
            <a:r>
              <a:rPr lang="es-ES" b="0" dirty="0"/>
              <a:t>VCS: Github.com</a:t>
            </a:r>
          </a:p>
          <a:p>
            <a:pPr algn="just"/>
            <a:r>
              <a:rPr lang="es-ES" b="0" dirty="0"/>
              <a:t>SDK: .NET 9</a:t>
            </a:r>
          </a:p>
          <a:p>
            <a:pPr algn="just"/>
            <a:r>
              <a:rPr lang="es-ES" b="0" dirty="0"/>
              <a:t>Lenguaje: C#</a:t>
            </a:r>
          </a:p>
          <a:p>
            <a:pPr algn="just"/>
            <a:r>
              <a:rPr lang="es-ES" b="0" dirty="0"/>
              <a:t>Tecnologías: </a:t>
            </a:r>
            <a:r>
              <a:rPr lang="es-ES" b="0" dirty="0" err="1"/>
              <a:t>Blazor</a:t>
            </a:r>
            <a:r>
              <a:rPr lang="es-ES" b="0" dirty="0"/>
              <a:t> </a:t>
            </a:r>
            <a:r>
              <a:rPr lang="es-ES" b="0" dirty="0" err="1"/>
              <a:t>WebAssembly</a:t>
            </a:r>
            <a:r>
              <a:rPr lang="es-ES" b="0" dirty="0"/>
              <a:t>, ASP.NET Core</a:t>
            </a:r>
          </a:p>
          <a:p>
            <a:pPr algn="just"/>
            <a:r>
              <a:rPr lang="es-ES" b="0" dirty="0" err="1"/>
              <a:t>Operating</a:t>
            </a:r>
            <a:r>
              <a:rPr lang="es-ES" b="0" dirty="0"/>
              <a:t> </a:t>
            </a:r>
            <a:r>
              <a:rPr lang="es-ES" b="0" dirty="0" err="1"/>
              <a:t>System</a:t>
            </a:r>
            <a:r>
              <a:rPr lang="es-ES" b="0" dirty="0"/>
              <a:t>: </a:t>
            </a:r>
            <a:r>
              <a:rPr lang="es-ES" b="0" dirty="0" err="1"/>
              <a:t>Multiplatform</a:t>
            </a:r>
            <a:endParaRPr lang="es-ES" b="0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480E5E8A-9545-4D2E-6816-72E312A7C6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43549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4C4535-F8CF-6E25-6B16-82FA15E6F4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197121-C5CD-E01C-1813-5D4AA2FBE4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2121177"/>
          </a:xfrm>
        </p:spPr>
        <p:txBody>
          <a:bodyPr/>
          <a:lstStyle/>
          <a:p>
            <a:r>
              <a:rPr lang="es-ES" dirty="0"/>
              <a:t>PROYECTO WEB APP - Flujo</a:t>
            </a:r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DFC14957-CA9D-A734-BB18-E04E21C7E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3ECC554-C2EF-D7CA-B221-692DF4302A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8396" y="2968652"/>
            <a:ext cx="1718834" cy="171883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227D1CC-3CEE-4D22-5812-225F374A35CE}"/>
              </a:ext>
            </a:extLst>
          </p:cNvPr>
          <p:cNvSpPr txBox="1"/>
          <p:nvPr/>
        </p:nvSpPr>
        <p:spPr>
          <a:xfrm>
            <a:off x="2378396" y="5013512"/>
            <a:ext cx="15835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Servidor – WEB API</a:t>
            </a:r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B925896-58FD-7A63-768C-088B39F757D9}"/>
              </a:ext>
            </a:extLst>
          </p:cNvPr>
          <p:cNvSpPr txBox="1"/>
          <p:nvPr/>
        </p:nvSpPr>
        <p:spPr>
          <a:xfrm>
            <a:off x="8071790" y="6075143"/>
            <a:ext cx="15835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Apps Web </a:t>
            </a:r>
          </a:p>
          <a:p>
            <a:pPr algn="ctr"/>
            <a:r>
              <a:rPr lang="es-ES" dirty="0"/>
              <a:t>Clientes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07AB340-C0C8-B614-88A2-8888A6F9B9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1057" y="3509599"/>
            <a:ext cx="1718835" cy="171883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02DF017-6B15-B651-2388-A105392C5E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7781685" y="3828068"/>
            <a:ext cx="1081898" cy="108189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2B42652-B924-0A5A-BA03-902C5926D4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7781685" y="2674875"/>
            <a:ext cx="1081898" cy="108189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D50BBE3-371C-9F75-F1A4-899051B14D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7781685" y="4993245"/>
            <a:ext cx="1081898" cy="1081898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B8C34744-0DF3-360A-F967-8285F3B8B89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H="1">
            <a:off x="8978059" y="2674875"/>
            <a:ext cx="1081898" cy="1081898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EBA61806-2F5B-4B67-06F4-F2A1F6B8AD9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flipH="1">
            <a:off x="8978059" y="3882283"/>
            <a:ext cx="1081898" cy="1081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3869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056471-93C6-424B-9BF6-39C39AB767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295398-06BB-19F4-0EE7-03157E6F8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10158482" cy="2121177"/>
          </a:xfrm>
        </p:spPr>
        <p:txBody>
          <a:bodyPr/>
          <a:lstStyle/>
          <a:p>
            <a:r>
              <a:rPr lang="es-ES" dirty="0"/>
              <a:t>PROYECTO WEB APP – RESULTADO FINAL</a:t>
            </a:r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35DE7B51-F08B-6710-4FFE-D4C2AAB389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DC7F0A-F22E-51A1-5F3D-A9C532FDD5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9075" y="2567961"/>
            <a:ext cx="5553850" cy="3801005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028599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D475F0-3374-DF48-0463-4DB121C6A4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6764F8-7FC0-2AC3-B1F6-C432569CE8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2121177"/>
          </a:xfrm>
        </p:spPr>
        <p:txBody>
          <a:bodyPr/>
          <a:lstStyle/>
          <a:p>
            <a:r>
              <a:rPr lang="es-ES" dirty="0"/>
              <a:t>PROYECTO WEB APP – RESULTADO FINAL</a:t>
            </a:r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915B04B2-F6BF-65E4-A830-4BEA74701F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8B502C-FF6E-EB0F-E144-A5E2AE25FCE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432" b="2432"/>
          <a:stretch/>
        </p:blipFill>
        <p:spPr>
          <a:xfrm>
            <a:off x="3319075" y="2567961"/>
            <a:ext cx="5553850" cy="3801005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53529180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ustom" id="{F85C13B5-8B75-4CB8-BA5E-9CAC0747196D}" vid="{617487EE-AB70-4C55-8A81-E6744CC4A2C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9168DCE-134F-4610-A6AA-88CEBE8D71D2}">
  <ds:schemaRefs>
    <ds:schemaRef ds:uri="http://schemas.openxmlformats.org/package/2006/metadata/core-properties"/>
    <ds:schemaRef ds:uri="http://purl.org/dc/elements/1.1/"/>
    <ds:schemaRef ds:uri="http://schemas.microsoft.com/office/infopath/2007/PartnerControls"/>
    <ds:schemaRef ds:uri="71af3243-3dd4-4a8d-8c0d-dd76da1f02a5"/>
    <ds:schemaRef ds:uri="http://schemas.microsoft.com/office/2006/metadata/properties"/>
    <ds:schemaRef ds:uri="http://schemas.microsoft.com/office/2006/documentManagement/types"/>
    <ds:schemaRef ds:uri="230e9df3-be65-4c73-a93b-d1236ebd677e"/>
    <ds:schemaRef ds:uri="http://schemas.microsoft.com/sharepoint/v3"/>
    <ds:schemaRef ds:uri="http://purl.org/dc/dcmitype/"/>
    <ds:schemaRef ds:uri="16c05727-aa75-4e4a-9b5f-8a80a1165891"/>
    <ds:schemaRef ds:uri="http://www.w3.org/XML/1998/namespace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CABF691C-888B-4061-8A6F-D5CE84A0254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EDE3176-A15D-46A3-BDDB-64A0D736322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{B6F87237-4A57-4557-8734-56803D328016}TF7521aafa-c748-4c40-a498-ba511be234dc5b1b6097_win32-5039330bb2f3</Template>
  <TotalTime>197</TotalTime>
  <Words>488</Words>
  <Application>Microsoft Office PowerPoint</Application>
  <PresentationFormat>Widescreen</PresentationFormat>
  <Paragraphs>101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Tenorite</vt:lpstr>
      <vt:lpstr>Custom</vt:lpstr>
      <vt:lpstr>DISEÑO DE PROCESOS ETL EN DATA SCIENCE  PRÁCTICA 2 – PRESENTACIÓN</vt:lpstr>
      <vt:lpstr>EJERCICIO 1</vt:lpstr>
      <vt:lpstr>DATOS</vt:lpstr>
      <vt:lpstr>DATOS – WEB API</vt:lpstr>
      <vt:lpstr>PROYECTO WEB API - FlUJO</vt:lpstr>
      <vt:lpstr>DATOS – WEB APP</vt:lpstr>
      <vt:lpstr>PROYECTO WEB APP - Flujo</vt:lpstr>
      <vt:lpstr>PROYECTO WEB APP – RESULTADO FINAL</vt:lpstr>
      <vt:lpstr>PROYECTO WEB APP – RESULTADO FINAL</vt:lpstr>
      <vt:lpstr>EJERCICIO 2</vt:lpstr>
      <vt:lpstr>DATOS</vt:lpstr>
      <vt:lpstr>PROYECTO CONSOLE APP - Flujo</vt:lpstr>
      <vt:lpstr>PROYECTO CONSOLE APP – RESULTADO FINAL – MENÚ</vt:lpstr>
      <vt:lpstr>PROYECTO CONSOLE APP – RESULTADO FINAL – PRODUCTOS</vt:lpstr>
      <vt:lpstr>PROYECTO CONSOLE APP – RESULTADO FINAL – TOP 10 PRODUCTOS BARATOS</vt:lpstr>
      <vt:lpstr>PROYECTO CONSOLE APP – RESULTADO FINAL – TOP 10 PRODUCTOS CAROS</vt:lpstr>
      <vt:lpstr>PROYECTO CONSOLE APP – RESULTADO FINAL – PROMEDIO DE PRECIO</vt:lpstr>
      <vt:lpstr>PROYECTO CONSOLE APP – RESULTADO FINAL – TOP 10 PRODUCTOS MÁS VENDIDOS</vt:lpstr>
      <vt:lpstr>PROYECTO CONSOLE APP – RESULTADO FINAL – TOP 10 PRODUCTOS MÁS VALORADOS</vt:lpstr>
      <vt:lpstr>GRACIAS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Jose Manuel Espinoza Bone</dc:creator>
  <cp:lastModifiedBy>Jose Manuel Espinoza Bone</cp:lastModifiedBy>
  <cp:revision>16</cp:revision>
  <cp:lastPrinted>2025-10-22T02:46:02Z</cp:lastPrinted>
  <dcterms:created xsi:type="dcterms:W3CDTF">2025-10-22T00:56:08Z</dcterms:created>
  <dcterms:modified xsi:type="dcterms:W3CDTF">2025-10-29T03:40:34Z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